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Т-800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-800\Desktop\img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-800\Desktop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4071942"/>
            <a:ext cx="4714908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Т-800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Т-800</dc:creator>
  <cp:lastModifiedBy>Т-800</cp:lastModifiedBy>
  <cp:revision>3</cp:revision>
  <dcterms:created xsi:type="dcterms:W3CDTF">2021-12-01T23:25:14Z</dcterms:created>
  <dcterms:modified xsi:type="dcterms:W3CDTF">2021-12-01T23:39:13Z</dcterms:modified>
</cp:coreProperties>
</file>